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DAA"/>
    <a:srgbClr val="000186"/>
    <a:srgbClr val="F1E8EB"/>
    <a:srgbClr val="B4BCC7"/>
    <a:srgbClr val="69788D"/>
    <a:srgbClr val="8C99AA"/>
    <a:srgbClr val="E5D3D9"/>
    <a:srgbClr val="CCCBD3"/>
    <a:srgbClr val="BCC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44" y="-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B625-1EA7-AE61-6B5A-4528A6D0F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E2344-5776-E303-CE83-6D1B2DC8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38A69-78F2-1F3F-CF71-71D0F06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D74D-19FE-550E-F79E-192323B4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4583-24B2-843C-994B-F427A507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813-6DA1-426E-D441-EF6737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BCAED-651C-2D08-A102-077925DAD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014AB-BD58-EF19-34F2-7411C56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D654-AC95-45A3-97AA-87ED961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4C8E-B51D-6992-60E9-E5B8EC48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22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1569-4B6E-D79F-6CE2-39D25E61C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BE2D-5B9C-611C-5DB6-6CF4B7BC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84C1-9C71-39DB-9645-07292EDC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004C-3099-429A-2D0C-837700D5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2435-7D52-EF58-A0A2-72F5A29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1CBF-B84B-547C-96C8-621958B4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15EC-E3BA-A659-8A62-93B7E608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D6D4-EDDC-E135-1DC7-78FF8BB8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F6FD-A75E-6FB9-6ED5-F73DE9D9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0F59-9E3F-0489-1423-35004986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94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7D26-7E2D-34B1-0C11-2E35F68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975A3-83AB-2669-8EDF-E1DFAA64E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131B4-B7F0-2683-E4C1-55AC75F8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6757-FD57-0D84-8160-ED40B6E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E86F-74B5-02F7-3CA8-92DDF084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6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8264-09B0-F59D-C22B-68E70B94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0298-BEEB-84CF-5FCD-1D16577EE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10F55-6FF7-8B25-9CBC-4BDAAD5F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2657-BBBF-4F31-94B0-68424E6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FB63B-6F61-EC61-5DF1-7AD3A9C6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4BEF2-BDCE-1DD7-660B-4B9CD0F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2E-2D5C-BF46-BA16-77361D5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2F4D2-A648-CF1A-8552-458281A7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EE02-F433-A4DD-12F9-7B3D2F93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803C4-51D5-B059-AA94-4302294BA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40C2C-814C-39E4-0FBF-ED0ED1D46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48A25-76D6-31C8-09D8-904038D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662C3-F5D6-9716-1F81-09C53485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986C-6E39-3E92-1BA4-30E4B074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1E9-B81B-7A35-EC0C-657C6E94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2B018-527C-07B9-E69F-6A943362D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0FE1C-DEFD-4840-F1CE-F1086B9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E816-77E0-05FB-4181-704AE37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5956-33A1-FC53-918A-ADA36B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0F87D-2A2C-D782-ECDF-202AC06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6E01-8986-185C-AC82-822B4DDB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1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8DAF-77A8-B14E-0663-8799CE8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6807-8F0B-5384-430A-D3149827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10A5-103E-2009-9473-D3650C5DC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7013C-88A8-C8C3-1010-49DE691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5A946-11B0-3984-05B7-EDD8B6CC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E9F9-E563-2D8F-A285-79B1D78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1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ED19-DEF1-A7A7-C275-F6229BE5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03F5B-206B-DCF3-76A0-63975DA6C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2539-141E-58D3-6BEF-F73438F06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560D9-98C4-99C0-65CF-8FE3BAE4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EBE2-10EE-378C-1305-A3331FA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7318-3A1C-450A-EA8F-631AC1BB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545AB-B6CF-ED3A-D5C9-09CB4B4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0407-D41E-AE78-3FB2-F9475755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0D93-E79E-288F-FF52-1A9C59CB4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124BE-28EF-4DFE-B724-B24587F10031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D6CE-710E-6E0E-7119-2717ACC1E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5342-0A38-E27C-DC12-7A8BBC23A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07A1-6AF8-4E3F-BB3D-3324B92595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17F383-9975-8645-0F7D-E962ED1015AA}"/>
              </a:ext>
            </a:extLst>
          </p:cNvPr>
          <p:cNvGrpSpPr/>
          <p:nvPr/>
        </p:nvGrpSpPr>
        <p:grpSpPr>
          <a:xfrm>
            <a:off x="4596711" y="178308"/>
            <a:ext cx="5672001" cy="4711065"/>
            <a:chOff x="4605855" y="0"/>
            <a:chExt cx="5672001" cy="4711065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D9ACAC-AEBE-07C1-CAB2-5EAD39DF2A40}"/>
                </a:ext>
              </a:extLst>
            </p:cNvPr>
            <p:cNvSpPr/>
            <p:nvPr/>
          </p:nvSpPr>
          <p:spPr>
            <a:xfrm rot="5400000">
              <a:off x="5034077" y="-428222"/>
              <a:ext cx="4711065" cy="5567509"/>
            </a:xfrm>
            <a:prstGeom prst="rtTriangle">
              <a:avLst/>
            </a:prstGeom>
            <a:solidFill>
              <a:srgbClr val="0001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3FAA716-727E-5EE8-E719-9CFF024EFD4E}"/>
                </a:ext>
              </a:extLst>
            </p:cNvPr>
            <p:cNvSpPr/>
            <p:nvPr/>
          </p:nvSpPr>
          <p:spPr>
            <a:xfrm rot="5400000">
              <a:off x="8124908" y="-125271"/>
              <a:ext cx="2027677" cy="227821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37E59-2605-FF4D-B1DB-D374DCDB91CF}"/>
              </a:ext>
            </a:extLst>
          </p:cNvPr>
          <p:cNvGrpSpPr/>
          <p:nvPr/>
        </p:nvGrpSpPr>
        <p:grpSpPr>
          <a:xfrm rot="10800000">
            <a:off x="2318492" y="1968627"/>
            <a:ext cx="5672001" cy="4711065"/>
            <a:chOff x="4338828" y="315468"/>
            <a:chExt cx="5873496" cy="500319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29715A9-E49D-5C69-6314-640B94B18D36}"/>
                </a:ext>
              </a:extLst>
            </p:cNvPr>
            <p:cNvSpPr/>
            <p:nvPr/>
          </p:nvSpPr>
          <p:spPr>
            <a:xfrm rot="5400000">
              <a:off x="4719876" y="-65580"/>
              <a:ext cx="5003196" cy="5765292"/>
            </a:xfrm>
            <a:prstGeom prst="rtTriangle">
              <a:avLst/>
            </a:prstGeom>
            <a:solidFill>
              <a:srgbClr val="F1E8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49D494F7-6630-1A75-D929-F03FCF905EB5}"/>
                </a:ext>
              </a:extLst>
            </p:cNvPr>
            <p:cNvSpPr/>
            <p:nvPr/>
          </p:nvSpPr>
          <p:spPr>
            <a:xfrm rot="5400000">
              <a:off x="7956042" y="212598"/>
              <a:ext cx="2153412" cy="235915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4" descr="Founder Acharya of Hare Krishna Movement">
            <a:extLst>
              <a:ext uri="{FF2B5EF4-FFF2-40B4-BE49-F238E27FC236}">
                <a16:creationId xmlns:a16="http://schemas.microsoft.com/office/drawing/2014/main" id="{CBDA29E0-8115-C8A2-7030-6254BB6E9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577" r="3147" b="2422"/>
          <a:stretch/>
        </p:blipFill>
        <p:spPr bwMode="auto">
          <a:xfrm>
            <a:off x="5206738" y="1206054"/>
            <a:ext cx="2359152" cy="311810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KCON Bangalore logo">
            <a:extLst>
              <a:ext uri="{FF2B5EF4-FFF2-40B4-BE49-F238E27FC236}">
                <a16:creationId xmlns:a16="http://schemas.microsoft.com/office/drawing/2014/main" id="{97EEC89F-4C60-C3FD-8EB1-1EF145E96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79" y="316230"/>
            <a:ext cx="12382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03E010-06EE-E421-1CA2-41BEB31EC158}"/>
              </a:ext>
            </a:extLst>
          </p:cNvPr>
          <p:cNvGrpSpPr/>
          <p:nvPr/>
        </p:nvGrpSpPr>
        <p:grpSpPr>
          <a:xfrm>
            <a:off x="5014714" y="4947254"/>
            <a:ext cx="2562552" cy="1409381"/>
            <a:chOff x="4756693" y="4814588"/>
            <a:chExt cx="2562552" cy="14093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98F184-75A6-3A0C-B308-45040B8F0EFB}"/>
                </a:ext>
              </a:extLst>
            </p:cNvPr>
            <p:cNvSpPr txBox="1"/>
            <p:nvPr/>
          </p:nvSpPr>
          <p:spPr>
            <a:xfrm>
              <a:off x="4756693" y="4814588"/>
              <a:ext cx="2562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rgbClr val="000186"/>
                  </a:solidFill>
                </a:rPr>
                <a:t>Hare Krishna, welcome please sign up to chant and hear the holy name, </a:t>
              </a:r>
              <a:r>
                <a:rPr lang="en-IN" sz="1400" dirty="0" err="1">
                  <a:solidFill>
                    <a:srgbClr val="000186"/>
                  </a:solidFill>
                </a:rPr>
                <a:t>Haribol</a:t>
              </a:r>
              <a:r>
                <a:rPr lang="en-IN" sz="1400" dirty="0">
                  <a:solidFill>
                    <a:srgbClr val="000186"/>
                  </a:solidFill>
                </a:rPr>
                <a:t>!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0DE3406-C920-B0E9-2318-9E85700A40B1}"/>
                </a:ext>
              </a:extLst>
            </p:cNvPr>
            <p:cNvSpPr/>
            <p:nvPr/>
          </p:nvSpPr>
          <p:spPr>
            <a:xfrm>
              <a:off x="4879086" y="5747642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198D90-6232-38EE-6A7F-9E65ADEF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469" y="5869431"/>
              <a:ext cx="254013" cy="25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7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22B04-4F92-6AAE-9262-248A6E298044}"/>
              </a:ext>
            </a:extLst>
          </p:cNvPr>
          <p:cNvSpPr/>
          <p:nvPr/>
        </p:nvSpPr>
        <p:spPr>
          <a:xfrm>
            <a:off x="2515043" y="438912"/>
            <a:ext cx="3464052" cy="6199632"/>
          </a:xfrm>
          <a:prstGeom prst="rect">
            <a:avLst/>
          </a:prstGeom>
          <a:solidFill>
            <a:srgbClr val="0001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921797D-D911-E28A-B824-48287ABDF20F}"/>
              </a:ext>
            </a:extLst>
          </p:cNvPr>
          <p:cNvSpPr/>
          <p:nvPr/>
        </p:nvSpPr>
        <p:spPr>
          <a:xfrm>
            <a:off x="2515043" y="3108960"/>
            <a:ext cx="3464052" cy="3529584"/>
          </a:xfrm>
          <a:custGeom>
            <a:avLst/>
            <a:gdLst>
              <a:gd name="connsiteX0" fmla="*/ 0 w 4416552"/>
              <a:gd name="connsiteY0" fmla="*/ 0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0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896112 w 4416552"/>
              <a:gd name="connsiteY0" fmla="*/ 694944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896112 w 4416552"/>
              <a:gd name="connsiteY4" fmla="*/ 694944 h 3374136"/>
              <a:gd name="connsiteX0" fmla="*/ 0 w 4480560"/>
              <a:gd name="connsiteY0" fmla="*/ 621792 h 3374136"/>
              <a:gd name="connsiteX1" fmla="*/ 4480560 w 4480560"/>
              <a:gd name="connsiteY1" fmla="*/ 0 h 3374136"/>
              <a:gd name="connsiteX2" fmla="*/ 4480560 w 4480560"/>
              <a:gd name="connsiteY2" fmla="*/ 3374136 h 3374136"/>
              <a:gd name="connsiteX3" fmla="*/ 64008 w 4480560"/>
              <a:gd name="connsiteY3" fmla="*/ 3374136 h 3374136"/>
              <a:gd name="connsiteX4" fmla="*/ 0 w 4480560"/>
              <a:gd name="connsiteY4" fmla="*/ 621792 h 3374136"/>
              <a:gd name="connsiteX0" fmla="*/ 91440 w 4416552"/>
              <a:gd name="connsiteY0" fmla="*/ 621792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91440 w 4416552"/>
              <a:gd name="connsiteY4" fmla="*/ 621792 h 3374136"/>
              <a:gd name="connsiteX0" fmla="*/ 0 w 4416552"/>
              <a:gd name="connsiteY0" fmla="*/ 630936 h 3374136"/>
              <a:gd name="connsiteX1" fmla="*/ 4416552 w 4416552"/>
              <a:gd name="connsiteY1" fmla="*/ 0 h 3374136"/>
              <a:gd name="connsiteX2" fmla="*/ 4416552 w 4416552"/>
              <a:gd name="connsiteY2" fmla="*/ 3374136 h 3374136"/>
              <a:gd name="connsiteX3" fmla="*/ 0 w 4416552"/>
              <a:gd name="connsiteY3" fmla="*/ 3374136 h 3374136"/>
              <a:gd name="connsiteX4" fmla="*/ 0 w 4416552"/>
              <a:gd name="connsiteY4" fmla="*/ 630936 h 337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6552" h="3374136">
                <a:moveTo>
                  <a:pt x="0" y="630936"/>
                </a:moveTo>
                <a:cubicBezTo>
                  <a:pt x="2517648" y="1633728"/>
                  <a:pt x="3243072" y="231648"/>
                  <a:pt x="4416552" y="0"/>
                </a:cubicBezTo>
                <a:lnTo>
                  <a:pt x="4416552" y="3374136"/>
                </a:lnTo>
                <a:lnTo>
                  <a:pt x="0" y="3374136"/>
                </a:lnTo>
                <a:lnTo>
                  <a:pt x="0" y="630936"/>
                </a:lnTo>
                <a:close/>
              </a:path>
            </a:pathLst>
          </a:custGeom>
          <a:solidFill>
            <a:srgbClr val="F1E8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C88EC-5088-09ED-B604-187C27891AD3}"/>
              </a:ext>
            </a:extLst>
          </p:cNvPr>
          <p:cNvSpPr txBox="1"/>
          <p:nvPr/>
        </p:nvSpPr>
        <p:spPr>
          <a:xfrm>
            <a:off x="2728789" y="4917240"/>
            <a:ext cx="295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Hare Krishna, Welcome to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Chant and Hear App.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186"/>
                </a:solidFill>
                <a:effectLst/>
                <a:latin typeface="+mj-lt"/>
              </a:rPr>
              <a:t>Please sign up to experience and enhance your chanting skills.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186"/>
              </a:solidFill>
              <a:effectLst/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80CA3F-D25C-52EE-7FE7-8B1DECBD3D4E}"/>
              </a:ext>
            </a:extLst>
          </p:cNvPr>
          <p:cNvGrpSpPr/>
          <p:nvPr/>
        </p:nvGrpSpPr>
        <p:grpSpPr>
          <a:xfrm>
            <a:off x="3154072" y="5825444"/>
            <a:ext cx="2348484" cy="476327"/>
            <a:chOff x="3154072" y="5825444"/>
            <a:chExt cx="2348484" cy="4763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AE0F38-B0C3-CFA9-E320-946EDE13B8AB}"/>
                </a:ext>
              </a:extLst>
            </p:cNvPr>
            <p:cNvSpPr/>
            <p:nvPr/>
          </p:nvSpPr>
          <p:spPr>
            <a:xfrm>
              <a:off x="3154072" y="5825444"/>
              <a:ext cx="2348484" cy="476327"/>
            </a:xfrm>
            <a:prstGeom prst="roundRect">
              <a:avLst>
                <a:gd name="adj" fmla="val 50000"/>
              </a:avLst>
            </a:prstGeom>
            <a:solidFill>
              <a:srgbClr val="000186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1400" dirty="0"/>
                <a:t>Continue with Google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7F0A5F-ED48-1D19-FC0E-6475196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455" y="5947233"/>
              <a:ext cx="254013" cy="25401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0452638-F1CD-740F-9353-73FDE339B439}"/>
              </a:ext>
            </a:extLst>
          </p:cNvPr>
          <p:cNvGrpSpPr/>
          <p:nvPr/>
        </p:nvGrpSpPr>
        <p:grpSpPr>
          <a:xfrm>
            <a:off x="3059069" y="764122"/>
            <a:ext cx="2376000" cy="2520000"/>
            <a:chOff x="2929680" y="1559650"/>
            <a:chExt cx="2766550" cy="2884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41EB97-A2E2-29E3-2F24-F3C76081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2929680" y="1559650"/>
              <a:ext cx="2753200" cy="28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EB9063-5D78-43EC-6961-4CF54552D21C}"/>
                </a:ext>
              </a:extLst>
            </p:cNvPr>
            <p:cNvSpPr txBox="1"/>
            <p:nvPr/>
          </p:nvSpPr>
          <p:spPr>
            <a:xfrm>
              <a:off x="2929684" y="3982444"/>
              <a:ext cx="2766546" cy="461665"/>
            </a:xfrm>
            <a:prstGeom prst="rect">
              <a:avLst/>
            </a:prstGeom>
            <a:solidFill>
              <a:srgbClr val="F1E8EB">
                <a:alpha val="69804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Dedicated to His Divine Grace</a:t>
              </a:r>
            </a:p>
            <a:p>
              <a:pPr algn="ctr"/>
              <a:r>
                <a:rPr lang="en-IN" sz="8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800" dirty="0">
                  <a:solidFill>
                    <a:srgbClr val="000186"/>
                  </a:solidFill>
                </a:rPr>
                <a:t> Swami </a:t>
              </a:r>
              <a:r>
                <a:rPr lang="en-IN" sz="800" dirty="0" err="1">
                  <a:solidFill>
                    <a:srgbClr val="000186"/>
                  </a:solidFill>
                </a:rPr>
                <a:t>Prabhupada</a:t>
              </a:r>
              <a:endParaRPr lang="en-IN" sz="8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i="1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EEF8A-93EE-4AC8-D5E0-3C812A78404C}"/>
              </a:ext>
            </a:extLst>
          </p:cNvPr>
          <p:cNvGrpSpPr/>
          <p:nvPr/>
        </p:nvGrpSpPr>
        <p:grpSpPr>
          <a:xfrm>
            <a:off x="6638101" y="438912"/>
            <a:ext cx="3464052" cy="6199632"/>
            <a:chOff x="6638101" y="438912"/>
            <a:chExt cx="3464052" cy="61996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D4A58B-20EB-E7A8-F27F-8D47468BC8AD}"/>
                </a:ext>
              </a:extLst>
            </p:cNvPr>
            <p:cNvSpPr/>
            <p:nvPr/>
          </p:nvSpPr>
          <p:spPr>
            <a:xfrm>
              <a:off x="6638101" y="438912"/>
              <a:ext cx="3464052" cy="619963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82CEFC-455A-1556-C5F9-7383482C8BF6}"/>
                </a:ext>
              </a:extLst>
            </p:cNvPr>
            <p:cNvSpPr/>
            <p:nvPr/>
          </p:nvSpPr>
          <p:spPr>
            <a:xfrm>
              <a:off x="6638101" y="2898648"/>
              <a:ext cx="3464052" cy="3739896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6721C4C6-F669-83AB-12E5-162330169410}"/>
                </a:ext>
              </a:extLst>
            </p:cNvPr>
            <p:cNvSpPr/>
            <p:nvPr/>
          </p:nvSpPr>
          <p:spPr>
            <a:xfrm>
              <a:off x="6638101" y="2980944"/>
              <a:ext cx="3464052" cy="3657600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93289F3-49FB-39E0-7907-CF35604A5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789" y="3394260"/>
            <a:ext cx="3163248" cy="1451967"/>
          </a:xfrm>
          <a:prstGeom prst="roundRect">
            <a:avLst>
              <a:gd name="adj" fmla="val 9017"/>
            </a:avLst>
          </a:prstGeom>
          <a:solidFill>
            <a:srgbClr val="4C4DAA">
              <a:alpha val="85098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By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Srila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Prabupada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 name Krishna and the Supreme Person Krishna are non-different.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+mj-lt"/>
              </a:rPr>
              <a:t>Therefore, if one concentrates his mind on hearing and chanting Hare Krishan, The Same Result is Achieved."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2446B-E7E3-5A25-8058-0E36B74CAFDC}"/>
              </a:ext>
            </a:extLst>
          </p:cNvPr>
          <p:cNvSpPr txBox="1"/>
          <p:nvPr/>
        </p:nvSpPr>
        <p:spPr>
          <a:xfrm>
            <a:off x="2570003" y="3329323"/>
            <a:ext cx="63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C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8626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AC130E4-B216-0D80-829E-DB01F81410BD}"/>
              </a:ext>
            </a:extLst>
          </p:cNvPr>
          <p:cNvGrpSpPr/>
          <p:nvPr/>
        </p:nvGrpSpPr>
        <p:grpSpPr>
          <a:xfrm>
            <a:off x="395159" y="939953"/>
            <a:ext cx="1800000" cy="1800634"/>
            <a:chOff x="2037727" y="1533708"/>
            <a:chExt cx="1800000" cy="1800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30DF5-78EF-1055-DEBE-A182471E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92"/>
            <a:stretch/>
          </p:blipFill>
          <p:spPr>
            <a:xfrm>
              <a:off x="2037727" y="1533708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3FB13D-27F8-3867-AA03-E3D0989AB1A3}"/>
                </a:ext>
              </a:extLst>
            </p:cNvPr>
            <p:cNvSpPr/>
            <p:nvPr/>
          </p:nvSpPr>
          <p:spPr>
            <a:xfrm>
              <a:off x="2104785" y="2858011"/>
              <a:ext cx="1728000" cy="47633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E0F6E-0407-93BA-8C92-E27695CB28DF}"/>
                </a:ext>
              </a:extLst>
            </p:cNvPr>
            <p:cNvSpPr txBox="1"/>
            <p:nvPr/>
          </p:nvSpPr>
          <p:spPr>
            <a:xfrm>
              <a:off x="2387119" y="2956292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Mindful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10BBB-BD6A-4A44-F861-8F86027CCD9D}"/>
              </a:ext>
            </a:extLst>
          </p:cNvPr>
          <p:cNvGrpSpPr/>
          <p:nvPr/>
        </p:nvGrpSpPr>
        <p:grpSpPr>
          <a:xfrm>
            <a:off x="2313072" y="946303"/>
            <a:ext cx="1800000" cy="1812297"/>
            <a:chOff x="4310090" y="1540058"/>
            <a:chExt cx="1800000" cy="18122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9E574-528F-567B-5242-00CF23B3C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r="11717"/>
            <a:stretch/>
          </p:blipFill>
          <p:spPr>
            <a:xfrm>
              <a:off x="4310090" y="1540058"/>
              <a:ext cx="1800000" cy="1812297"/>
            </a:xfrm>
            <a:prstGeom prst="rect">
              <a:avLst/>
            </a:prstGeom>
          </p:spPr>
        </p:pic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6AD5CD5-FD5E-21D6-50BD-FCB58A64EAEB}"/>
                </a:ext>
              </a:extLst>
            </p:cNvPr>
            <p:cNvSpPr/>
            <p:nvPr/>
          </p:nvSpPr>
          <p:spPr>
            <a:xfrm>
              <a:off x="4381059" y="2875372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5CE575-7448-25F8-FFA6-0BDF4D038F29}"/>
                </a:ext>
              </a:extLst>
            </p:cNvPr>
            <p:cNvSpPr txBox="1"/>
            <p:nvPr/>
          </p:nvSpPr>
          <p:spPr>
            <a:xfrm>
              <a:off x="4665357" y="2977556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Heartful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2AD1EF-3D5B-1179-3B00-50E0250F44F0}"/>
              </a:ext>
            </a:extLst>
          </p:cNvPr>
          <p:cNvGrpSpPr/>
          <p:nvPr/>
        </p:nvGrpSpPr>
        <p:grpSpPr>
          <a:xfrm>
            <a:off x="4236528" y="939953"/>
            <a:ext cx="1806056" cy="1813197"/>
            <a:chOff x="6497008" y="1533708"/>
            <a:chExt cx="1806056" cy="1813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11920-62FB-022D-38B2-8F2B01B8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008" y="1533708"/>
              <a:ext cx="1800000" cy="1813197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22320A-AEC9-AC6E-C8B6-626CD46C8E4D}"/>
                </a:ext>
              </a:extLst>
            </p:cNvPr>
            <p:cNvSpPr/>
            <p:nvPr/>
          </p:nvSpPr>
          <p:spPr>
            <a:xfrm>
              <a:off x="6575064" y="2869585"/>
              <a:ext cx="1728000" cy="474701"/>
            </a:xfrm>
            <a:custGeom>
              <a:avLst/>
              <a:gdLst>
                <a:gd name="connsiteX0" fmla="*/ 0 w 2408400"/>
                <a:gd name="connsiteY0" fmla="*/ 0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0 h 484632"/>
                <a:gd name="connsiteX0" fmla="*/ 109960 w 2408400"/>
                <a:gd name="connsiteY0" fmla="*/ 69448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109960 w 2408400"/>
                <a:gd name="connsiteY4" fmla="*/ 69448 h 484632"/>
                <a:gd name="connsiteX0" fmla="*/ 0 w 2408400"/>
                <a:gd name="connsiteY0" fmla="*/ 52086 h 484632"/>
                <a:gd name="connsiteX1" fmla="*/ 2408400 w 2408400"/>
                <a:gd name="connsiteY1" fmla="*/ 0 h 484632"/>
                <a:gd name="connsiteX2" fmla="*/ 2408400 w 2408400"/>
                <a:gd name="connsiteY2" fmla="*/ 484632 h 484632"/>
                <a:gd name="connsiteX3" fmla="*/ 0 w 2408400"/>
                <a:gd name="connsiteY3" fmla="*/ 484632 h 484632"/>
                <a:gd name="connsiteX4" fmla="*/ 0 w 2408400"/>
                <a:gd name="connsiteY4" fmla="*/ 52086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  <a:gd name="connsiteX0" fmla="*/ 0 w 2425762"/>
                <a:gd name="connsiteY0" fmla="*/ 40511 h 484632"/>
                <a:gd name="connsiteX1" fmla="*/ 2425762 w 2425762"/>
                <a:gd name="connsiteY1" fmla="*/ 0 h 484632"/>
                <a:gd name="connsiteX2" fmla="*/ 2425762 w 2425762"/>
                <a:gd name="connsiteY2" fmla="*/ 484632 h 484632"/>
                <a:gd name="connsiteX3" fmla="*/ 17362 w 2425762"/>
                <a:gd name="connsiteY3" fmla="*/ 484632 h 484632"/>
                <a:gd name="connsiteX4" fmla="*/ 0 w 2425762"/>
                <a:gd name="connsiteY4" fmla="*/ 40511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762" h="484632">
                  <a:moveTo>
                    <a:pt x="0" y="40511"/>
                  </a:moveTo>
                  <a:cubicBezTo>
                    <a:pt x="744926" y="194840"/>
                    <a:pt x="1617175" y="13504"/>
                    <a:pt x="2425762" y="0"/>
                  </a:cubicBezTo>
                  <a:lnTo>
                    <a:pt x="2425762" y="484632"/>
                  </a:lnTo>
                  <a:lnTo>
                    <a:pt x="17362" y="484632"/>
                  </a:lnTo>
                  <a:cubicBezTo>
                    <a:pt x="11575" y="336592"/>
                    <a:pt x="787078" y="327447"/>
                    <a:pt x="0" y="40511"/>
                  </a:cubicBezTo>
                  <a:close/>
                </a:path>
              </a:pathLst>
            </a:custGeom>
            <a:solidFill>
              <a:srgbClr val="F1E8E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570FBF-90BE-1F43-A80C-F28016B68251}"/>
                </a:ext>
              </a:extLst>
            </p:cNvPr>
            <p:cNvSpPr txBox="1"/>
            <p:nvPr/>
          </p:nvSpPr>
          <p:spPr>
            <a:xfrm>
              <a:off x="6850414" y="2970468"/>
              <a:ext cx="14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Soulful</a:t>
              </a:r>
              <a:r>
                <a:rPr lang="en-US" sz="1800" dirty="0">
                  <a:solidFill>
                    <a:srgbClr val="000186"/>
                  </a:solidFill>
                </a:rPr>
                <a:t> </a:t>
              </a:r>
              <a:r>
                <a:rPr lang="en-US" sz="1800" dirty="0">
                  <a:ln w="0"/>
                  <a:solidFill>
                    <a:srgbClr val="00018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</a:t>
              </a:r>
              <a:endParaRPr lang="en-IN" dirty="0">
                <a:solidFill>
                  <a:srgbClr val="000186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B5540EFB-6B4E-A43C-F828-7ED83EC9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" y="3082914"/>
            <a:ext cx="1787391" cy="1781849"/>
          </a:xfrm>
          <a:prstGeom prst="roundRect">
            <a:avLst>
              <a:gd name="adj" fmla="val 7389"/>
            </a:avLst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36C5A6-34C3-F4E7-8154-427016CA4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53" y="3075986"/>
            <a:ext cx="1792934" cy="1795705"/>
          </a:xfrm>
          <a:prstGeom prst="roundRect">
            <a:avLst>
              <a:gd name="adj" fmla="val 7389"/>
            </a:avLst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C3EF6FA-F250-AE55-6AEE-4B5F417C4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66" y="3081528"/>
            <a:ext cx="1776307" cy="1784620"/>
          </a:xfrm>
          <a:prstGeom prst="roundRect">
            <a:avLst>
              <a:gd name="adj" fmla="val 7389"/>
            </a:avLst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F01B138-BC6C-CF6A-7AE3-6D716966183E}"/>
              </a:ext>
            </a:extLst>
          </p:cNvPr>
          <p:cNvGrpSpPr/>
          <p:nvPr/>
        </p:nvGrpSpPr>
        <p:grpSpPr>
          <a:xfrm>
            <a:off x="7041413" y="808354"/>
            <a:ext cx="2756164" cy="2887040"/>
            <a:chOff x="7041413" y="808354"/>
            <a:chExt cx="2756164" cy="288704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C34C76-F1EA-8300-A1F0-CBB901846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45"/>
            <a:stretch/>
          </p:blipFill>
          <p:spPr>
            <a:xfrm>
              <a:off x="7041413" y="808354"/>
              <a:ext cx="2753200" cy="2880000"/>
            </a:xfrm>
            <a:prstGeom prst="roundRect">
              <a:avLst>
                <a:gd name="adj" fmla="val 3960"/>
              </a:avLst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5FCCDC-DA9D-3467-E373-2FCAF06F31C3}"/>
                </a:ext>
              </a:extLst>
            </p:cNvPr>
            <p:cNvSpPr txBox="1"/>
            <p:nvPr/>
          </p:nvSpPr>
          <p:spPr>
            <a:xfrm rot="10800000">
              <a:off x="7043577" y="3155394"/>
              <a:ext cx="2754000" cy="540000"/>
            </a:xfrm>
            <a:prstGeom prst="round2SameRect">
              <a:avLst>
                <a:gd name="adj1" fmla="val 21656"/>
                <a:gd name="adj2" fmla="val 0"/>
              </a:avLst>
            </a:prstGeom>
            <a:solidFill>
              <a:srgbClr val="F1E8EB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IN" sz="700" dirty="0">
                <a:solidFill>
                  <a:srgbClr val="000186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8631AB-9ABA-70B8-C725-223B261B134E}"/>
                </a:ext>
              </a:extLst>
            </p:cNvPr>
            <p:cNvSpPr txBox="1"/>
            <p:nvPr/>
          </p:nvSpPr>
          <p:spPr>
            <a:xfrm>
              <a:off x="7041415" y="3171401"/>
              <a:ext cx="2736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rgbClr val="000186"/>
                  </a:solidFill>
                </a:rPr>
                <a:t>Dedicate to His Divine Grace</a:t>
              </a:r>
            </a:p>
            <a:p>
              <a:pPr algn="ctr"/>
              <a:r>
                <a:rPr lang="en-IN" sz="900" dirty="0" err="1">
                  <a:solidFill>
                    <a:srgbClr val="000186"/>
                  </a:solidFill>
                </a:rPr>
                <a:t>A.C.Bhaktivedanta</a:t>
              </a:r>
              <a:r>
                <a:rPr lang="en-IN" sz="900" dirty="0">
                  <a:solidFill>
                    <a:srgbClr val="000186"/>
                  </a:solidFill>
                </a:rPr>
                <a:t> Swami </a:t>
              </a:r>
              <a:r>
                <a:rPr lang="en-IN" sz="900" dirty="0" err="1">
                  <a:solidFill>
                    <a:srgbClr val="000186"/>
                  </a:solidFill>
                </a:rPr>
                <a:t>Prabhupada</a:t>
              </a:r>
              <a:endParaRPr lang="en-IN" sz="1200" dirty="0">
                <a:solidFill>
                  <a:srgbClr val="000186"/>
                </a:solidFill>
              </a:endParaRPr>
            </a:p>
            <a:p>
              <a:pPr algn="ctr"/>
              <a:r>
                <a:rPr lang="en-IN" sz="800" dirty="0">
                  <a:solidFill>
                    <a:srgbClr val="000186"/>
                  </a:solidFill>
                </a:rPr>
                <a:t>Founder - Acharya of the world wide Hare Krishna Movement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3F6D68-FA81-1FCF-A5F1-430D4F4D56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5"/>
          <a:stretch/>
        </p:blipFill>
        <p:spPr>
          <a:xfrm>
            <a:off x="7359584" y="3889882"/>
            <a:ext cx="2340465" cy="2880000"/>
          </a:xfrm>
          <a:prstGeom prst="roundRect">
            <a:avLst>
              <a:gd name="adj" fmla="val 6898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47261-24C3-F9C9-4C27-58994200ED7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41" y="5727698"/>
            <a:ext cx="609604" cy="6096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24DC051-59A0-02A4-A9D7-62EBC2447469}"/>
              </a:ext>
            </a:extLst>
          </p:cNvPr>
          <p:cNvGrpSpPr/>
          <p:nvPr/>
        </p:nvGrpSpPr>
        <p:grpSpPr>
          <a:xfrm>
            <a:off x="738341" y="317514"/>
            <a:ext cx="3884794" cy="6200244"/>
            <a:chOff x="738341" y="317514"/>
            <a:chExt cx="3884794" cy="620024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CD27A18-50B0-7086-E7C9-35DE0DC72266}"/>
                </a:ext>
              </a:extLst>
            </p:cNvPr>
            <p:cNvSpPr/>
            <p:nvPr/>
          </p:nvSpPr>
          <p:spPr>
            <a:xfrm>
              <a:off x="738341" y="317514"/>
              <a:ext cx="3884794" cy="6039042"/>
            </a:xfrm>
            <a:prstGeom prst="rect">
              <a:avLst/>
            </a:prstGeom>
            <a:gradFill flip="none" rotWithShape="1">
              <a:gsLst>
                <a:gs pos="0">
                  <a:srgbClr val="000186">
                    <a:shade val="30000"/>
                    <a:satMod val="115000"/>
                  </a:srgbClr>
                </a:gs>
                <a:gs pos="50000">
                  <a:srgbClr val="000186">
                    <a:shade val="67500"/>
                    <a:satMod val="115000"/>
                  </a:srgbClr>
                </a:gs>
                <a:gs pos="100000">
                  <a:srgbClr val="000186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3">
              <a:extLst>
                <a:ext uri="{FF2B5EF4-FFF2-40B4-BE49-F238E27FC236}">
                  <a16:creationId xmlns:a16="http://schemas.microsoft.com/office/drawing/2014/main" id="{0CADCA0D-D446-B0CB-BB2C-E8EC700E23C8}"/>
                </a:ext>
              </a:extLst>
            </p:cNvPr>
            <p:cNvSpPr/>
            <p:nvPr/>
          </p:nvSpPr>
          <p:spPr>
            <a:xfrm>
              <a:off x="738341" y="2488432"/>
              <a:ext cx="3884794" cy="3974454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B4BCC7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527A04D5-BFD2-5CD7-4D2D-679436E5BA1B}"/>
                </a:ext>
              </a:extLst>
            </p:cNvPr>
            <p:cNvSpPr/>
            <p:nvPr/>
          </p:nvSpPr>
          <p:spPr>
            <a:xfrm>
              <a:off x="738341" y="2469560"/>
              <a:ext cx="3884794" cy="4048198"/>
            </a:xfrm>
            <a:custGeom>
              <a:avLst/>
              <a:gdLst>
                <a:gd name="connsiteX0" fmla="*/ 0 w 4416552"/>
                <a:gd name="connsiteY0" fmla="*/ 0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0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896112 w 4416552"/>
                <a:gd name="connsiteY0" fmla="*/ 694944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896112 w 4416552"/>
                <a:gd name="connsiteY4" fmla="*/ 694944 h 3374136"/>
                <a:gd name="connsiteX0" fmla="*/ 0 w 4480560"/>
                <a:gd name="connsiteY0" fmla="*/ 621792 h 3374136"/>
                <a:gd name="connsiteX1" fmla="*/ 4480560 w 4480560"/>
                <a:gd name="connsiteY1" fmla="*/ 0 h 3374136"/>
                <a:gd name="connsiteX2" fmla="*/ 4480560 w 4480560"/>
                <a:gd name="connsiteY2" fmla="*/ 3374136 h 3374136"/>
                <a:gd name="connsiteX3" fmla="*/ 64008 w 4480560"/>
                <a:gd name="connsiteY3" fmla="*/ 3374136 h 3374136"/>
                <a:gd name="connsiteX4" fmla="*/ 0 w 4480560"/>
                <a:gd name="connsiteY4" fmla="*/ 621792 h 3374136"/>
                <a:gd name="connsiteX0" fmla="*/ 91440 w 4416552"/>
                <a:gd name="connsiteY0" fmla="*/ 621792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91440 w 4416552"/>
                <a:gd name="connsiteY4" fmla="*/ 621792 h 3374136"/>
                <a:gd name="connsiteX0" fmla="*/ 0 w 4416552"/>
                <a:gd name="connsiteY0" fmla="*/ 630936 h 3374136"/>
                <a:gd name="connsiteX1" fmla="*/ 4416552 w 4416552"/>
                <a:gd name="connsiteY1" fmla="*/ 0 h 3374136"/>
                <a:gd name="connsiteX2" fmla="*/ 4416552 w 4416552"/>
                <a:gd name="connsiteY2" fmla="*/ 3374136 h 3374136"/>
                <a:gd name="connsiteX3" fmla="*/ 0 w 4416552"/>
                <a:gd name="connsiteY3" fmla="*/ 3374136 h 3374136"/>
                <a:gd name="connsiteX4" fmla="*/ 0 w 4416552"/>
                <a:gd name="connsiteY4" fmla="*/ 630936 h 33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52" h="3374136">
                  <a:moveTo>
                    <a:pt x="0" y="630936"/>
                  </a:moveTo>
                  <a:cubicBezTo>
                    <a:pt x="2517648" y="1633728"/>
                    <a:pt x="3243072" y="231648"/>
                    <a:pt x="4416552" y="0"/>
                  </a:cubicBezTo>
                  <a:lnTo>
                    <a:pt x="4416552" y="3374136"/>
                  </a:lnTo>
                  <a:lnTo>
                    <a:pt x="0" y="3374136"/>
                  </a:lnTo>
                  <a:lnTo>
                    <a:pt x="0" y="630936"/>
                  </a:lnTo>
                  <a:close/>
                </a:path>
              </a:pathLst>
            </a:custGeom>
            <a:solidFill>
              <a:srgbClr val="F1E8EB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4EAD46-1FC1-5D22-FF03-BBF9D4712FFB}"/>
                </a:ext>
              </a:extLst>
            </p:cNvPr>
            <p:cNvGrpSpPr/>
            <p:nvPr/>
          </p:nvGrpSpPr>
          <p:grpSpPr>
            <a:xfrm>
              <a:off x="948712" y="462739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689C48-5F5A-AEFB-AB8B-FAC9D607F6A3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16AA367-0306-09A3-C831-8DB9B5485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C6D60-0A43-4B43-10FF-208C6A74F32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DAD0B69-8516-055B-8067-0A5BE2A86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AA9FFF1-90E1-3A9D-F209-25F54F75D4FD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B592E7-2145-EDB6-41F4-8B00F1DA750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C31B3-DCC4-83C1-696D-06C3ED2B7700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67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09378C0-625F-7CD6-0C99-FDA0036879D1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975E72-EF24-FBEE-454E-637EDC00760D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34871E-3BE7-7C54-6205-3D6448FD4FB0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06:18 min</a:t>
                  </a:r>
                </a:p>
              </p:txBody>
            </p:sp>
          </p:grpSp>
          <p:pic>
            <p:nvPicPr>
              <p:cNvPr id="19" name="Graphic 18" descr="Star with solid fill">
                <a:extLst>
                  <a:ext uri="{FF2B5EF4-FFF2-40B4-BE49-F238E27FC236}">
                    <a16:creationId xmlns:a16="http://schemas.microsoft.com/office/drawing/2014/main" id="{F4675174-72B1-DA98-8112-41DEDA5AE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0" name="Graphic 19" descr="Star with solid fill">
                <a:extLst>
                  <a:ext uri="{FF2B5EF4-FFF2-40B4-BE49-F238E27FC236}">
                    <a16:creationId xmlns:a16="http://schemas.microsoft.com/office/drawing/2014/main" id="{FAD072A1-160E-6F62-2FC8-E4B24AB23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21" name="Graphic 20" descr="Star with solid fill">
                <a:extLst>
                  <a:ext uri="{FF2B5EF4-FFF2-40B4-BE49-F238E27FC236}">
                    <a16:creationId xmlns:a16="http://schemas.microsoft.com/office/drawing/2014/main" id="{0833A394-1604-2A14-E354-F66162316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A4632A-9424-A849-A4A2-378394278607}"/>
                </a:ext>
              </a:extLst>
            </p:cNvPr>
            <p:cNvGrpSpPr/>
            <p:nvPr/>
          </p:nvGrpSpPr>
          <p:grpSpPr>
            <a:xfrm>
              <a:off x="948712" y="1459492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4A5873-8852-EC2D-D160-AA76A36E7AA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FE452DD-1F78-7404-601E-AA3CE08193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8C5E96-8DB2-369B-DA01-0FDE726D47FA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02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617EAC-7D6F-6098-AEDF-12B31A92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9E2031-ED97-C3FF-38D9-1F45CEB334AC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A97811-CDAB-9166-34EC-56436DA283B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EE9F5C-E861-DDD2-9E6D-D357A4D08C76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45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EC8AC2C-39CF-1DD2-4DFD-CE1BC17A18BD}"/>
                  </a:ext>
                </a:extLst>
              </p:cNvPr>
              <p:cNvGrpSpPr/>
              <p:nvPr/>
            </p:nvGrpSpPr>
            <p:grpSpPr>
              <a:xfrm>
                <a:off x="2319528" y="2056359"/>
                <a:ext cx="2080472" cy="321084"/>
                <a:chOff x="2333244" y="1608565"/>
                <a:chExt cx="2080472" cy="32108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7947F9-482C-9C58-888F-1A424A3E0B3E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45E2AA-EBB3-595B-D9A2-33F979E1BAD1}"/>
                    </a:ext>
                  </a:extLst>
                </p:cNvPr>
                <p:cNvSpPr txBox="1"/>
                <p:nvPr/>
              </p:nvSpPr>
              <p:spPr>
                <a:xfrm>
                  <a:off x="3095760" y="1608565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07:38 min</a:t>
                  </a:r>
                </a:p>
              </p:txBody>
            </p:sp>
          </p:grpSp>
          <p:pic>
            <p:nvPicPr>
              <p:cNvPr id="32" name="Graphic 31" descr="Star with solid fill">
                <a:extLst>
                  <a:ext uri="{FF2B5EF4-FFF2-40B4-BE49-F238E27FC236}">
                    <a16:creationId xmlns:a16="http://schemas.microsoft.com/office/drawing/2014/main" id="{165342C9-2F85-A7AA-6CDF-47CFB328A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33" name="Graphic 32" descr="Star with solid fill">
                <a:extLst>
                  <a:ext uri="{FF2B5EF4-FFF2-40B4-BE49-F238E27FC236}">
                    <a16:creationId xmlns:a16="http://schemas.microsoft.com/office/drawing/2014/main" id="{7A937551-FDF7-B094-D0A7-B0DEA1256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C67B8BB-C961-0717-23DB-7B0A521FB5CA}"/>
                </a:ext>
              </a:extLst>
            </p:cNvPr>
            <p:cNvGrpSpPr/>
            <p:nvPr/>
          </p:nvGrpSpPr>
          <p:grpSpPr>
            <a:xfrm>
              <a:off x="948712" y="2456245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495623-4091-1F9A-A414-56FE423832BD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032F77A-AA70-F25A-5818-08033531A4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C447B1-A91F-9E8A-D3C2-1BD4D86D3F27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03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7EE0E8-AF24-D3C3-C5D7-AEE35B27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3C4A8-2C57-847B-2BE6-3CB56721ED8A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09FD06D-41F8-DF6D-1A64-E67A74258ED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9092EE-A160-A287-663B-F52EB034E7FD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A2A9D75-BA8E-FC71-0571-5B03E05D9F17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115864" cy="321084"/>
                <a:chOff x="2333244" y="1599025"/>
                <a:chExt cx="2115864" cy="321084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9A04EF4-9633-B042-6C5C-574CA45068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228B29F-0DE9-1FA4-B41F-0B3CE8A48C65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53348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05:45 min</a:t>
                  </a:r>
                </a:p>
              </p:txBody>
            </p:sp>
          </p:grpSp>
          <p:pic>
            <p:nvPicPr>
              <p:cNvPr id="48" name="Graphic 47" descr="Star with solid fill">
                <a:extLst>
                  <a:ext uri="{FF2B5EF4-FFF2-40B4-BE49-F238E27FC236}">
                    <a16:creationId xmlns:a16="http://schemas.microsoft.com/office/drawing/2014/main" id="{6466457C-8065-6E82-B70E-5641D966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Graphic 48" descr="Star with solid fill">
                <a:extLst>
                  <a:ext uri="{FF2B5EF4-FFF2-40B4-BE49-F238E27FC236}">
                    <a16:creationId xmlns:a16="http://schemas.microsoft.com/office/drawing/2014/main" id="{86E920C6-C3B1-F36C-4742-1524D3CED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50" name="Graphic 49" descr="Star with solid fill">
                <a:extLst>
                  <a:ext uri="{FF2B5EF4-FFF2-40B4-BE49-F238E27FC236}">
                    <a16:creationId xmlns:a16="http://schemas.microsoft.com/office/drawing/2014/main" id="{C90C0935-144F-BE84-CB95-04145CCB6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18C125-C53D-8D00-80D9-1B5D8B4E5CCF}"/>
                </a:ext>
              </a:extLst>
            </p:cNvPr>
            <p:cNvGrpSpPr/>
            <p:nvPr/>
          </p:nvGrpSpPr>
          <p:grpSpPr>
            <a:xfrm>
              <a:off x="948712" y="3452998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FF09D77-D78E-05D9-66FD-1E7C14B40008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8046F69-939E-586D-E6E4-66C8DE109D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237245-3F63-7940-2D49-8879BDAD925F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04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5D284C9-8669-61E1-9C5D-C76664D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F7C38B2-A669-2F22-A8F9-EAE34CCC19C0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679AE06-FD1F-CD81-D8F3-7CEA98BB1C7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78B3E26-C352-66BF-F9BE-9F14104B3D92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35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C49990A-14CF-1EBA-90A6-FAFC0D3BDC67}"/>
                  </a:ext>
                </a:extLst>
              </p:cNvPr>
              <p:cNvGrpSpPr/>
              <p:nvPr/>
            </p:nvGrpSpPr>
            <p:grpSpPr>
              <a:xfrm>
                <a:off x="2319528" y="2046820"/>
                <a:ext cx="2080472" cy="321084"/>
                <a:chOff x="2333244" y="1599026"/>
                <a:chExt cx="2080472" cy="321084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4BF0779-9D2A-89BD-BF64-ED134412462C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1024359-6896-2EC7-58E3-EF67B05F444A}"/>
                    </a:ext>
                  </a:extLst>
                </p:cNvPr>
                <p:cNvSpPr txBox="1"/>
                <p:nvPr/>
              </p:nvSpPr>
              <p:spPr>
                <a:xfrm>
                  <a:off x="3095760" y="1599026"/>
                  <a:ext cx="1317956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08:05 min</a:t>
                  </a:r>
                </a:p>
              </p:txBody>
            </p:sp>
          </p:grpSp>
          <p:pic>
            <p:nvPicPr>
              <p:cNvPr id="65" name="Graphic 64" descr="Star with solid fill">
                <a:extLst>
                  <a:ext uri="{FF2B5EF4-FFF2-40B4-BE49-F238E27FC236}">
                    <a16:creationId xmlns:a16="http://schemas.microsoft.com/office/drawing/2014/main" id="{FE9C4E52-C190-0FE9-67B0-F5A275C01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DB29EE-248E-E344-F311-1413C581DD07}"/>
                </a:ext>
              </a:extLst>
            </p:cNvPr>
            <p:cNvGrpSpPr/>
            <p:nvPr/>
          </p:nvGrpSpPr>
          <p:grpSpPr>
            <a:xfrm>
              <a:off x="948712" y="4449751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E4CD4F4-24DA-24FC-2C36-22FD9CC35CEE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6F20B1-E75C-938C-C5A1-C31DE2DF7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132499-E263-9EA8-DD20-85CC97649A3C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05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3C97C65-68CB-2963-E2C1-9B66A1E98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4103F68-9931-34D5-2820-A328D6CF4564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5704117-986E-9F9A-CF7D-1EC3DEDD1E1A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AE106D9-916B-22A0-7C7D-930ABDCBF6AF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90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D59DEA9-6E78-FC97-4E45-FFE3D112C14D}"/>
                  </a:ext>
                </a:extLst>
              </p:cNvPr>
              <p:cNvGrpSpPr/>
              <p:nvPr/>
            </p:nvGrpSpPr>
            <p:grpSpPr>
              <a:xfrm>
                <a:off x="2319528" y="2037280"/>
                <a:ext cx="2075406" cy="321084"/>
                <a:chOff x="2333244" y="1589486"/>
                <a:chExt cx="2075406" cy="3210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9AAE67C-A306-8FBE-7A6E-381A4C7414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1FA3F52-C568-28E8-BFC0-1C48CB65D25C}"/>
                    </a:ext>
                  </a:extLst>
                </p:cNvPr>
                <p:cNvSpPr txBox="1"/>
                <p:nvPr/>
              </p:nvSpPr>
              <p:spPr>
                <a:xfrm>
                  <a:off x="3095759" y="1589486"/>
                  <a:ext cx="1312891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05:56 min</a:t>
                  </a:r>
                </a:p>
              </p:txBody>
            </p:sp>
          </p:grpSp>
          <p:pic>
            <p:nvPicPr>
              <p:cNvPr id="80" name="Graphic 79" descr="Star with solid fill">
                <a:extLst>
                  <a:ext uri="{FF2B5EF4-FFF2-40B4-BE49-F238E27FC236}">
                    <a16:creationId xmlns:a16="http://schemas.microsoft.com/office/drawing/2014/main" id="{1996FCF4-A045-20F7-EE1F-11933F220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1" name="Graphic 80" descr="Star with solid fill">
                <a:extLst>
                  <a:ext uri="{FF2B5EF4-FFF2-40B4-BE49-F238E27FC236}">
                    <a16:creationId xmlns:a16="http://schemas.microsoft.com/office/drawing/2014/main" id="{AA8637EA-688F-E771-BD42-10FE20B62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phic 81" descr="Star with solid fill">
                <a:extLst>
                  <a:ext uri="{FF2B5EF4-FFF2-40B4-BE49-F238E27FC236}">
                    <a16:creationId xmlns:a16="http://schemas.microsoft.com/office/drawing/2014/main" id="{3D577A69-7EB3-C77D-0CB4-43F14D2F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phic 82" descr="Star with solid fill">
                <a:extLst>
                  <a:ext uri="{FF2B5EF4-FFF2-40B4-BE49-F238E27FC236}">
                    <a16:creationId xmlns:a16="http://schemas.microsoft.com/office/drawing/2014/main" id="{757244C3-BCD4-4874-C206-08ECEB4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5C4A12-72BD-DA61-0E7F-A175A33705F2}"/>
                </a:ext>
              </a:extLst>
            </p:cNvPr>
            <p:cNvGrpSpPr/>
            <p:nvPr/>
          </p:nvGrpSpPr>
          <p:grpSpPr>
            <a:xfrm>
              <a:off x="948712" y="5446504"/>
              <a:ext cx="3464052" cy="867738"/>
              <a:chOff x="1353312" y="1517904"/>
              <a:chExt cx="3877056" cy="90525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A69114E-1020-6343-AC05-FA5ED5576914}"/>
                  </a:ext>
                </a:extLst>
              </p:cNvPr>
              <p:cNvSpPr/>
              <p:nvPr/>
            </p:nvSpPr>
            <p:spPr>
              <a:xfrm>
                <a:off x="1353312" y="1517904"/>
                <a:ext cx="3877056" cy="905256"/>
              </a:xfrm>
              <a:prstGeom prst="roundRect">
                <a:avLst>
                  <a:gd name="adj" fmla="val 10606"/>
                </a:avLst>
              </a:prstGeom>
              <a:solidFill>
                <a:srgbClr val="F1E8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1527268-113C-D80B-77A9-DEC2F53BE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9424" y="1949279"/>
                <a:ext cx="2016000" cy="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596E0BB-6441-76E8-1156-B6953EBB0D34}"/>
                  </a:ext>
                </a:extLst>
              </p:cNvPr>
              <p:cNvSpPr txBox="1"/>
              <p:nvPr/>
            </p:nvSpPr>
            <p:spPr>
              <a:xfrm>
                <a:off x="1353312" y="1627632"/>
                <a:ext cx="8595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>
                    <a:solidFill>
                      <a:srgbClr val="8C99AA"/>
                    </a:solidFill>
                  </a:rPr>
                  <a:t>06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5119116-44CF-8008-6C4E-0E2C481A7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6648" y="1692402"/>
                <a:ext cx="0" cy="576000"/>
              </a:xfrm>
              <a:prstGeom prst="line">
                <a:avLst/>
              </a:prstGeom>
              <a:ln>
                <a:solidFill>
                  <a:srgbClr val="E5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B4FE5D-A9B2-60E1-839D-88A3AFE9B0D8}"/>
                  </a:ext>
                </a:extLst>
              </p:cNvPr>
              <p:cNvGrpSpPr/>
              <p:nvPr/>
            </p:nvGrpSpPr>
            <p:grpSpPr>
              <a:xfrm>
                <a:off x="2333244" y="1579947"/>
                <a:ext cx="1306068" cy="369332"/>
                <a:chOff x="2333244" y="1579947"/>
                <a:chExt cx="1306068" cy="36933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6115063-7A79-612C-987C-9C460D7E9B5F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Heard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35D41D14-40C7-AC32-3A57-D2B664F7FC53}"/>
                    </a:ext>
                  </a:extLst>
                </p:cNvPr>
                <p:cNvSpPr txBox="1"/>
                <p:nvPr/>
              </p:nvSpPr>
              <p:spPr>
                <a:xfrm>
                  <a:off x="3095760" y="1579947"/>
                  <a:ext cx="5435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>
                      <a:solidFill>
                        <a:srgbClr val="69788D"/>
                      </a:solidFill>
                    </a:rPr>
                    <a:t>78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34C527C-EA1A-FE4B-5667-56F879D5AE33}"/>
                  </a:ext>
                </a:extLst>
              </p:cNvPr>
              <p:cNvGrpSpPr/>
              <p:nvPr/>
            </p:nvGrpSpPr>
            <p:grpSpPr>
              <a:xfrm>
                <a:off x="2319528" y="2046819"/>
                <a:ext cx="2075406" cy="321084"/>
                <a:chOff x="2333244" y="1599025"/>
                <a:chExt cx="2075406" cy="321084"/>
              </a:xfrm>
            </p:grpSpPr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A6D592D-9783-C6A5-B5C0-DE949E369F41}"/>
                    </a:ext>
                  </a:extLst>
                </p:cNvPr>
                <p:cNvSpPr txBox="1"/>
                <p:nvPr/>
              </p:nvSpPr>
              <p:spPr>
                <a:xfrm>
                  <a:off x="2333244" y="1632704"/>
                  <a:ext cx="976884" cy="2615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100" dirty="0">
                      <a:solidFill>
                        <a:srgbClr val="B4BCC7"/>
                      </a:solidFill>
                    </a:rPr>
                    <a:t>Time take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5B0AB09-7BB2-6457-A898-F425E0D26453}"/>
                    </a:ext>
                  </a:extLst>
                </p:cNvPr>
                <p:cNvSpPr txBox="1"/>
                <p:nvPr/>
              </p:nvSpPr>
              <p:spPr>
                <a:xfrm>
                  <a:off x="3095760" y="1599025"/>
                  <a:ext cx="1312890" cy="321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dirty="0">
                      <a:solidFill>
                        <a:srgbClr val="69788D"/>
                      </a:solidFill>
                    </a:rPr>
                    <a:t>06:23 min</a:t>
                  </a:r>
                </a:p>
              </p:txBody>
            </p:sp>
          </p:grpSp>
          <p:pic>
            <p:nvPicPr>
              <p:cNvPr id="96" name="Graphic 95" descr="Star with solid fill">
                <a:extLst>
                  <a:ext uri="{FF2B5EF4-FFF2-40B4-BE49-F238E27FC236}">
                    <a16:creationId xmlns:a16="http://schemas.microsoft.com/office/drawing/2014/main" id="{4D1C7037-027A-AE88-BC6D-6F42CB1E5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22224" y="163677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7" name="Graphic 96" descr="Star with solid fill">
                <a:extLst>
                  <a:ext uri="{FF2B5EF4-FFF2-40B4-BE49-F238E27FC236}">
                    <a16:creationId xmlns:a16="http://schemas.microsoft.com/office/drawing/2014/main" id="{EEB348E8-728C-997D-3283-9049BAA5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64576" y="154840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8" name="Graphic 97" descr="Star with solid fill">
                <a:extLst>
                  <a:ext uri="{FF2B5EF4-FFF2-40B4-BE49-F238E27FC236}">
                    <a16:creationId xmlns:a16="http://schemas.microsoft.com/office/drawing/2014/main" id="{7E85575C-36D9-3C19-9924-2084E4382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66224" y="182653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9" name="Graphic 98" descr="Star with solid fill">
                <a:extLst>
                  <a:ext uri="{FF2B5EF4-FFF2-40B4-BE49-F238E27FC236}">
                    <a16:creationId xmlns:a16="http://schemas.microsoft.com/office/drawing/2014/main" id="{257DF0BF-8820-636F-E5A8-64C326222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35872" y="1924776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621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172</Words>
  <Application>Microsoft Office PowerPoint</Application>
  <PresentationFormat>Widescreen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DS</dc:creator>
  <cp:lastModifiedBy>Nikhil DS</cp:lastModifiedBy>
  <cp:revision>25</cp:revision>
  <dcterms:created xsi:type="dcterms:W3CDTF">2024-08-31T04:52:51Z</dcterms:created>
  <dcterms:modified xsi:type="dcterms:W3CDTF">2024-09-21T18:47:48Z</dcterms:modified>
</cp:coreProperties>
</file>